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A00"/>
    <a:srgbClr val="FFF100"/>
    <a:srgbClr val="7FBE25"/>
    <a:srgbClr val="009BDD"/>
    <a:srgbClr val="0066CC"/>
    <a:srgbClr val="3366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501"/>
    <p:restoredTop sz="96498"/>
  </p:normalViewPr>
  <p:slideViewPr>
    <p:cSldViewPr snapToGrid="0" snapToObjects="1">
      <p:cViewPr>
        <p:scale>
          <a:sx n="150" d="100"/>
          <a:sy n="150" d="100"/>
        </p:scale>
        <p:origin x="112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8" y="56562"/>
            <a:ext cx="2543072" cy="788644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08C95A7-1219-8D47-A8B2-9BD9AF5F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351202-58E3-9649-A8EC-E858D51327BF}"/>
              </a:ext>
            </a:extLst>
          </p:cNvPr>
          <p:cNvSpPr/>
          <p:nvPr userDrawn="1"/>
        </p:nvSpPr>
        <p:spPr>
          <a:xfrm>
            <a:off x="2286000" y="1312863"/>
            <a:ext cx="2286000" cy="61200"/>
          </a:xfrm>
          <a:prstGeom prst="rect">
            <a:avLst/>
          </a:prstGeom>
          <a:solidFill>
            <a:srgbClr val="7FBE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A8CB32-2F85-6647-91BB-D34A90B05C6D}"/>
              </a:ext>
            </a:extLst>
          </p:cNvPr>
          <p:cNvSpPr/>
          <p:nvPr userDrawn="1"/>
        </p:nvSpPr>
        <p:spPr>
          <a:xfrm>
            <a:off x="4572000" y="1312863"/>
            <a:ext cx="2286000" cy="61200"/>
          </a:xfrm>
          <a:prstGeom prst="rect">
            <a:avLst/>
          </a:prstGeom>
          <a:solidFill>
            <a:srgbClr val="FFF1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66E02C7-E08A-0642-8D2D-C0698922F184}"/>
              </a:ext>
            </a:extLst>
          </p:cNvPr>
          <p:cNvSpPr/>
          <p:nvPr userDrawn="1"/>
        </p:nvSpPr>
        <p:spPr>
          <a:xfrm>
            <a:off x="6858000" y="1312863"/>
            <a:ext cx="2286000" cy="61200"/>
          </a:xfrm>
          <a:prstGeom prst="rect">
            <a:avLst/>
          </a:prstGeom>
          <a:solidFill>
            <a:srgbClr val="F39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5003F2-590E-D84B-95CA-6572ED647E47}"/>
              </a:ext>
            </a:extLst>
          </p:cNvPr>
          <p:cNvSpPr/>
          <p:nvPr userDrawn="1"/>
        </p:nvSpPr>
        <p:spPr>
          <a:xfrm>
            <a:off x="0" y="1312863"/>
            <a:ext cx="2286000" cy="61200"/>
          </a:xfrm>
          <a:prstGeom prst="rect">
            <a:avLst/>
          </a:prstGeom>
          <a:solidFill>
            <a:srgbClr val="009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73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2590799" y="93158"/>
            <a:ext cx="632983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F8DF94-1B02-F64E-8869-1375AF06B37D}"/>
              </a:ext>
            </a:extLst>
          </p:cNvPr>
          <p:cNvSpPr/>
          <p:nvPr userDrawn="1"/>
        </p:nvSpPr>
        <p:spPr>
          <a:xfrm>
            <a:off x="2286000" y="1312863"/>
            <a:ext cx="2286000" cy="61200"/>
          </a:xfrm>
          <a:prstGeom prst="rect">
            <a:avLst/>
          </a:prstGeom>
          <a:solidFill>
            <a:srgbClr val="7FBE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605373-BB0F-5E4E-AFA3-7FFD9451B10A}"/>
              </a:ext>
            </a:extLst>
          </p:cNvPr>
          <p:cNvSpPr/>
          <p:nvPr userDrawn="1"/>
        </p:nvSpPr>
        <p:spPr>
          <a:xfrm>
            <a:off x="4572000" y="1312863"/>
            <a:ext cx="2286000" cy="61200"/>
          </a:xfrm>
          <a:prstGeom prst="rect">
            <a:avLst/>
          </a:prstGeom>
          <a:solidFill>
            <a:srgbClr val="FFF1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8B4A15F-9555-784C-A4D8-1AF4A2E00125}"/>
              </a:ext>
            </a:extLst>
          </p:cNvPr>
          <p:cNvSpPr/>
          <p:nvPr userDrawn="1"/>
        </p:nvSpPr>
        <p:spPr>
          <a:xfrm>
            <a:off x="6858000" y="1312863"/>
            <a:ext cx="2286000" cy="61200"/>
          </a:xfrm>
          <a:prstGeom prst="rect">
            <a:avLst/>
          </a:prstGeom>
          <a:solidFill>
            <a:srgbClr val="F39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1E751C-233B-1145-87CF-6B876D8D4835}"/>
              </a:ext>
            </a:extLst>
          </p:cNvPr>
          <p:cNvSpPr/>
          <p:nvPr userDrawn="1"/>
        </p:nvSpPr>
        <p:spPr>
          <a:xfrm>
            <a:off x="0" y="1312863"/>
            <a:ext cx="2286000" cy="61200"/>
          </a:xfrm>
          <a:prstGeom prst="rect">
            <a:avLst/>
          </a:prstGeom>
          <a:solidFill>
            <a:srgbClr val="009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F20E350-5016-7246-93C7-6AD510B2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Calibri" charset="0"/>
                <a:ea typeface="ＭＳ Ｐゴシック" charset="0"/>
              </a:rPr>
              <a:t>タイトルを記入（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>28pt</a:t>
            </a:r>
            <a:r>
              <a:rPr lang="ja-JP" altLang="en-US" sz="28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800" dirty="0">
                <a:latin typeface="+mn-ea"/>
                <a:ea typeface="+mn-ea"/>
              </a:rPr>
              <a:t>)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/>
            </a:r>
            <a:br>
              <a:rPr lang="en-US" altLang="ja-JP" sz="2800" dirty="0">
                <a:latin typeface="Calibri" charset="0"/>
                <a:ea typeface="ＭＳ Ｐゴシック" charset="0"/>
              </a:rPr>
            </a:br>
            <a:r>
              <a:rPr lang="ja-JP" altLang="en-US" sz="2400" dirty="0">
                <a:latin typeface="Calibri" charset="0"/>
                <a:ea typeface="ＭＳ Ｐゴシック" charset="0"/>
              </a:rPr>
              <a:t>氏名と所属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en-US" altLang="ja-JP" sz="2400" dirty="0">
                <a:latin typeface="Calibri" charset="0"/>
                <a:ea typeface="ＭＳ Ｐゴシック" charset="0"/>
              </a:rPr>
              <a:t>24pt</a:t>
            </a:r>
            <a:r>
              <a:rPr lang="ja-JP" altLang="en-US" sz="24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400" dirty="0">
                <a:latin typeface="+mn-ea"/>
                <a:ea typeface="+mn-ea"/>
              </a:rPr>
              <a:t>)</a:t>
            </a:r>
            <a:endParaRPr kumimoji="1" lang="ja-JP" altLang="en-US" sz="2400" dirty="0">
              <a:latin typeface="+mn-ea"/>
              <a:ea typeface="+mn-ea"/>
            </a:endParaRPr>
          </a:p>
        </p:txBody>
      </p:sp>
      <p:sp>
        <p:nvSpPr>
          <p:cNvPr id="5" name="テキスト ボックス 5">
            <a:extLst>
              <a:ext uri="{FF2B5EF4-FFF2-40B4-BE49-F238E27FC236}">
                <a16:creationId xmlns:a16="http://schemas.microsoft.com/office/drawing/2014/main" id="{79E275EC-92AA-FC4D-B267-B14468CB5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50" y="784779"/>
            <a:ext cx="147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dirty="0">
                <a:latin typeface="Arial"/>
                <a:cs typeface="Arial"/>
              </a:rPr>
              <a:t>IS○-XX</a:t>
            </a:r>
            <a:endParaRPr lang="ja-JP" altLang="en-US" sz="2800" dirty="0">
              <a:latin typeface="Arial"/>
              <a:cs typeface="Arial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26A92831-4E0A-6C4B-9B41-A61CCF54A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421312"/>
            <a:ext cx="8386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2400" dirty="0"/>
              <a:t>キャッチコピー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ja-JP" altLang="en-US" sz="2400" dirty="0"/>
              <a:t>発表を一言で伝える言葉）　</a:t>
            </a:r>
            <a:r>
              <a:rPr lang="ja-JP" altLang="en-US" dirty="0"/>
              <a:t>*スライドの下部でも</a:t>
            </a:r>
            <a:r>
              <a:rPr lang="en-US" altLang="ja-JP" dirty="0"/>
              <a:t>OK</a:t>
            </a:r>
            <a:endParaRPr lang="ja-JP" altLang="en-US" dirty="0"/>
          </a:p>
        </p:txBody>
      </p:sp>
      <p:sp>
        <p:nvSpPr>
          <p:cNvPr id="7" name="コンテンツ プレースホルダー 4">
            <a:extLst>
              <a:ext uri="{FF2B5EF4-FFF2-40B4-BE49-F238E27FC236}">
                <a16:creationId xmlns:a16="http://schemas.microsoft.com/office/drawing/2014/main" id="{1C67A0C8-67BB-F34F-B1BF-B894D8265A65}"/>
              </a:ext>
            </a:extLst>
          </p:cNvPr>
          <p:cNvSpPr txBox="1">
            <a:spLocks/>
          </p:cNvSpPr>
          <p:nvPr/>
        </p:nvSpPr>
        <p:spPr>
          <a:xfrm>
            <a:off x="395288" y="1883275"/>
            <a:ext cx="8415337" cy="482465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ja-JP" altLang="en-US" sz="2400" dirty="0"/>
              <a:t>ショートオーラルについて</a:t>
            </a:r>
            <a:endParaRPr lang="en-US" altLang="ja-JP" sz="2400" dirty="0"/>
          </a:p>
          <a:p>
            <a:pPr lvl="1">
              <a:defRPr/>
            </a:pPr>
            <a:r>
              <a:rPr lang="ja-JP" altLang="en-US" sz="1800" dirty="0"/>
              <a:t>発表時間は</a:t>
            </a:r>
            <a:r>
              <a:rPr lang="en-US" altLang="ja-JP" sz="1800" dirty="0"/>
              <a:t>45</a:t>
            </a:r>
            <a:r>
              <a:rPr lang="ja-JP" altLang="en-US" sz="1800" dirty="0"/>
              <a:t>秒間です。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使用いただけるスライドは</a:t>
            </a:r>
            <a:r>
              <a:rPr lang="en-US" altLang="ja-JP" sz="1800" dirty="0"/>
              <a:t>1</a:t>
            </a:r>
            <a:r>
              <a:rPr lang="ja-JP" altLang="en-US" sz="1800" dirty="0"/>
              <a:t>枚のみです。本スライドを修正してください。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左上の発表</a:t>
            </a:r>
            <a:r>
              <a:rPr lang="en-US" altLang="ja-JP" sz="1800" dirty="0"/>
              <a:t>ID</a:t>
            </a:r>
            <a:r>
              <a:rPr lang="ja-JP" altLang="en-US" sz="1800" dirty="0"/>
              <a:t>を修正ください</a:t>
            </a:r>
            <a:r>
              <a:rPr lang="ja-JP" altLang="en-US" sz="1800" dirty="0" smtClean="0"/>
              <a:t>。</a:t>
            </a:r>
            <a:endParaRPr lang="en-US" altLang="ja-JP" sz="1800" smtClean="0"/>
          </a:p>
          <a:p>
            <a:pPr lvl="1">
              <a:defRPr/>
            </a:pPr>
            <a:r>
              <a:rPr lang="ja-JP" altLang="en-US" sz="1800" smtClean="0"/>
              <a:t>タイトル</a:t>
            </a:r>
            <a:r>
              <a:rPr lang="ja-JP" altLang="en-US" sz="1800" dirty="0" smtClean="0"/>
              <a:t>領域の大きさ・文字色（黒）は変えないでください。</a:t>
            </a:r>
            <a:endParaRPr lang="en-US" altLang="ja-JP" sz="1800" dirty="0" smtClean="0"/>
          </a:p>
          <a:p>
            <a:pPr lvl="1">
              <a:defRPr/>
            </a:pPr>
            <a:r>
              <a:rPr lang="ja-JP" altLang="en-US" sz="1800" dirty="0" smtClean="0"/>
              <a:t>フォントサイズ</a:t>
            </a:r>
            <a:r>
              <a:rPr lang="ja-JP" altLang="en-US" sz="1800" dirty="0"/>
              <a:t>も原則変更しないでください。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その他の領域の文字の色や図形の利用は自由です。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アニメーション等の効果は使わないでください。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動画はガイドに従ってご利用いただけます。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タイトルの長さや著者数で入りきらない場合は、小さくしてもかまいません。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発表内容が伝わり易いイメージやキャッチコピーをお願いします。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インタラクティブセッション中は、会場にて本スライドを流し続けます。</a:t>
            </a: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r>
              <a:rPr lang="ja-JP" altLang="ja-JP" sz="1800" dirty="0"/>
              <a:t>　</a:t>
            </a:r>
            <a:r>
              <a:rPr lang="ja-JP" altLang="en-US" sz="1800" dirty="0"/>
              <a:t>　説明がなくても伝わるような、興味を引くような内容が望ましいです。</a:t>
            </a:r>
            <a:endParaRPr lang="en-US" altLang="ja-JP" sz="1800" dirty="0"/>
          </a:p>
          <a:p>
            <a:pPr lvl="1">
              <a:defRPr/>
            </a:pPr>
            <a:r>
              <a:rPr lang="en-US" altLang="ja-JP" sz="1800" dirty="0"/>
              <a:t>PDF</a:t>
            </a:r>
            <a:r>
              <a:rPr lang="ja-JP" altLang="en-US" sz="1800" dirty="0"/>
              <a:t>形式への変換時に余白を設けないでください。</a:t>
            </a: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050080845"/>
      </p:ext>
    </p:extLst>
  </p:cSld>
  <p:clrMapOvr>
    <a:masterClrMapping/>
  </p:clrMapOvr>
</p:sld>
</file>

<file path=ppt/theme/theme1.xml><?xml version="1.0" encoding="utf-8"?>
<a:theme xmlns:a="http://schemas.openxmlformats.org/drawingml/2006/main" name="ssii2015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ssii2015_template</Template>
  <TotalTime>73</TotalTime>
  <Words>188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ssii2015_template</vt:lpstr>
      <vt:lpstr>タイトルを記入（28pt以上) 氏名と所属(24pt以上)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タイトルを記入（28pt以上) 氏名と所属(24pt以上)</dc:title>
  <dc:creator>hotta</dc:creator>
  <cp:lastModifiedBy>ymonno</cp:lastModifiedBy>
  <cp:revision>24</cp:revision>
  <dcterms:created xsi:type="dcterms:W3CDTF">2016-04-04T07:22:49Z</dcterms:created>
  <dcterms:modified xsi:type="dcterms:W3CDTF">2021-03-12T10:31:09Z</dcterms:modified>
</cp:coreProperties>
</file>