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1D1B"/>
    <a:srgbClr val="F39A00"/>
    <a:srgbClr val="FFF100"/>
    <a:srgbClr val="7FBE25"/>
    <a:srgbClr val="009BDD"/>
    <a:srgbClr val="0066CC"/>
    <a:srgbClr val="3366CC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73" autoAdjust="0"/>
    <p:restoredTop sz="96498"/>
  </p:normalViewPr>
  <p:slideViewPr>
    <p:cSldViewPr snapToGrid="0" snapToObjects="1">
      <p:cViewPr>
        <p:scale>
          <a:sx n="84" d="100"/>
          <a:sy n="84" d="100"/>
        </p:scale>
        <p:origin x="2352" y="104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AA9B613-D29C-2012-7376-5226F02EEC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63450" y="117560"/>
            <a:ext cx="2507141" cy="702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D08C95A7-1219-8D47-A8B2-9BD9AF5FF1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48312" y="152400"/>
            <a:ext cx="9252000" cy="1160463"/>
          </a:xfrm>
        </p:spPr>
        <p:txBody>
          <a:bodyPr tIns="0" bIns="108000"/>
          <a:lstStyle>
            <a:lvl1pPr>
              <a:lnSpc>
                <a:spcPct val="120000"/>
              </a:lnSpc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583B7BE-666D-F172-5411-2CD4E525FFB8}"/>
              </a:ext>
            </a:extLst>
          </p:cNvPr>
          <p:cNvGrpSpPr/>
          <p:nvPr userDrawn="1"/>
        </p:nvGrpSpPr>
        <p:grpSpPr>
          <a:xfrm>
            <a:off x="-12357" y="1312863"/>
            <a:ext cx="12216714" cy="61200"/>
            <a:chOff x="-12357" y="1312863"/>
            <a:chExt cx="12216714" cy="61200"/>
          </a:xfrm>
        </p:grpSpPr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C1351202-58E3-9649-A8EC-E858D51327BF}"/>
                </a:ext>
              </a:extLst>
            </p:cNvPr>
            <p:cNvSpPr/>
            <p:nvPr userDrawn="1"/>
          </p:nvSpPr>
          <p:spPr>
            <a:xfrm>
              <a:off x="3043881" y="1312863"/>
              <a:ext cx="3048000" cy="61200"/>
            </a:xfrm>
            <a:prstGeom prst="rect">
              <a:avLst/>
            </a:prstGeom>
            <a:solidFill>
              <a:srgbClr val="7FBE2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36A8CB32-2F85-6647-91BB-D34A90B05C6D}"/>
                </a:ext>
              </a:extLst>
            </p:cNvPr>
            <p:cNvSpPr/>
            <p:nvPr userDrawn="1"/>
          </p:nvSpPr>
          <p:spPr>
            <a:xfrm>
              <a:off x="6100119" y="1312863"/>
              <a:ext cx="3048000" cy="61200"/>
            </a:xfrm>
            <a:prstGeom prst="rect">
              <a:avLst/>
            </a:prstGeom>
            <a:solidFill>
              <a:srgbClr val="FFF1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F66E02C7-E08A-0642-8D2D-C0698922F184}"/>
                </a:ext>
              </a:extLst>
            </p:cNvPr>
            <p:cNvSpPr/>
            <p:nvPr userDrawn="1"/>
          </p:nvSpPr>
          <p:spPr>
            <a:xfrm>
              <a:off x="9156357" y="1312863"/>
              <a:ext cx="3048000" cy="61200"/>
            </a:xfrm>
            <a:prstGeom prst="rect">
              <a:avLst/>
            </a:prstGeom>
            <a:solidFill>
              <a:srgbClr val="F39A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D45003F2-590E-D84B-95CA-6572ED647E47}"/>
                </a:ext>
              </a:extLst>
            </p:cNvPr>
            <p:cNvSpPr/>
            <p:nvPr userDrawn="1"/>
          </p:nvSpPr>
          <p:spPr>
            <a:xfrm>
              <a:off x="-12357" y="1312863"/>
              <a:ext cx="3048000" cy="61200"/>
            </a:xfrm>
            <a:prstGeom prst="rect">
              <a:avLst/>
            </a:prstGeom>
            <a:solidFill>
              <a:srgbClr val="009BD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8707303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6" userDrawn="1">
          <p15:clr>
            <a:srgbClr val="FBAE40"/>
          </p15:clr>
        </p15:guide>
        <p15:guide id="2" pos="121" userDrawn="1">
          <p15:clr>
            <a:srgbClr val="FBAE40"/>
          </p15:clr>
        </p15:guide>
        <p15:guide id="3" pos="7559" userDrawn="1">
          <p15:clr>
            <a:srgbClr val="FBAE40"/>
          </p15:clr>
        </p15:guide>
        <p15:guide id="4" orient="horz" pos="422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3454399" y="93158"/>
            <a:ext cx="843978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DF8DF94-1B02-F64E-8869-1375AF06B37D}"/>
              </a:ext>
            </a:extLst>
          </p:cNvPr>
          <p:cNvSpPr/>
          <p:nvPr userDrawn="1"/>
        </p:nvSpPr>
        <p:spPr>
          <a:xfrm>
            <a:off x="3048000" y="1312863"/>
            <a:ext cx="3048000" cy="61200"/>
          </a:xfrm>
          <a:prstGeom prst="rect">
            <a:avLst/>
          </a:prstGeom>
          <a:solidFill>
            <a:srgbClr val="7FBE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7605373-BB0F-5E4E-AFA3-7FFD9451B10A}"/>
              </a:ext>
            </a:extLst>
          </p:cNvPr>
          <p:cNvSpPr/>
          <p:nvPr userDrawn="1"/>
        </p:nvSpPr>
        <p:spPr>
          <a:xfrm>
            <a:off x="6096000" y="1312863"/>
            <a:ext cx="3048000" cy="61200"/>
          </a:xfrm>
          <a:prstGeom prst="rect">
            <a:avLst/>
          </a:prstGeom>
          <a:solidFill>
            <a:srgbClr val="FFF1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8B4A15F-9555-784C-A4D8-1AF4A2E00125}"/>
              </a:ext>
            </a:extLst>
          </p:cNvPr>
          <p:cNvSpPr/>
          <p:nvPr userDrawn="1"/>
        </p:nvSpPr>
        <p:spPr>
          <a:xfrm>
            <a:off x="9144000" y="1312863"/>
            <a:ext cx="3048000" cy="61200"/>
          </a:xfrm>
          <a:prstGeom prst="rect">
            <a:avLst/>
          </a:prstGeom>
          <a:solidFill>
            <a:srgbClr val="F39A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01E751C-233B-1145-87CF-6B876D8D4835}"/>
              </a:ext>
            </a:extLst>
          </p:cNvPr>
          <p:cNvSpPr/>
          <p:nvPr userDrawn="1"/>
        </p:nvSpPr>
        <p:spPr>
          <a:xfrm>
            <a:off x="0" y="1312863"/>
            <a:ext cx="3048000" cy="61200"/>
          </a:xfrm>
          <a:prstGeom prst="rect">
            <a:avLst/>
          </a:prstGeom>
          <a:solidFill>
            <a:srgbClr val="009B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2F20E350-5016-7246-93C7-6AD510B20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800">
                <a:latin typeface="Calibri" charset="0"/>
                <a:ea typeface="ＭＳ Ｐゴシック" charset="0"/>
              </a:rPr>
              <a:t>タイトル</a:t>
            </a:r>
            <a:r>
              <a:rPr lang="ja-JP" altLang="en-US" sz="2800" dirty="0">
                <a:latin typeface="Calibri" charset="0"/>
                <a:ea typeface="ＭＳ Ｐゴシック" charset="0"/>
              </a:rPr>
              <a:t>を記入（</a:t>
            </a:r>
            <a:r>
              <a:rPr lang="en-US" altLang="ja-JP" sz="2800" dirty="0">
                <a:latin typeface="Calibri" charset="0"/>
                <a:ea typeface="ＭＳ Ｐゴシック" charset="0"/>
              </a:rPr>
              <a:t>28pt</a:t>
            </a:r>
            <a:r>
              <a:rPr lang="ja-JP" altLang="en-US" sz="2800">
                <a:latin typeface="Calibri" charset="0"/>
                <a:ea typeface="ＭＳ Ｐゴシック" charset="0"/>
              </a:rPr>
              <a:t>以上</a:t>
            </a:r>
            <a:r>
              <a:rPr lang="en-US" altLang="ja-JP" sz="2800" dirty="0">
                <a:latin typeface="+mn-ea"/>
                <a:ea typeface="+mn-ea"/>
              </a:rPr>
              <a:t>)</a:t>
            </a:r>
            <a:br>
              <a:rPr lang="en-US" altLang="ja-JP" sz="2800" dirty="0">
                <a:latin typeface="+mn-ea"/>
                <a:ea typeface="+mn-ea"/>
              </a:rPr>
            </a:br>
            <a:r>
              <a:rPr lang="ja-JP" altLang="en-US" sz="2400">
                <a:latin typeface="Calibri" charset="0"/>
                <a:ea typeface="ＭＳ Ｐゴシック" charset="0"/>
              </a:rPr>
              <a:t>氏名</a:t>
            </a:r>
            <a:r>
              <a:rPr lang="ja-JP" altLang="en-US" sz="2400" dirty="0">
                <a:latin typeface="Calibri" charset="0"/>
                <a:ea typeface="ＭＳ Ｐゴシック" charset="0"/>
              </a:rPr>
              <a:t>と所属</a:t>
            </a:r>
            <a:r>
              <a:rPr lang="en-US" altLang="ja-JP" sz="2400" dirty="0">
                <a:latin typeface="+mn-ea"/>
                <a:ea typeface="+mn-ea"/>
              </a:rPr>
              <a:t>(</a:t>
            </a:r>
            <a:r>
              <a:rPr lang="en-US" altLang="ja-JP" sz="2400" dirty="0">
                <a:latin typeface="Calibri" charset="0"/>
                <a:ea typeface="ＭＳ Ｐゴシック" charset="0"/>
              </a:rPr>
              <a:t>24pt</a:t>
            </a:r>
            <a:r>
              <a:rPr lang="ja-JP" altLang="en-US" sz="2400">
                <a:latin typeface="Calibri" charset="0"/>
                <a:ea typeface="ＭＳ Ｐゴシック" charset="0"/>
              </a:rPr>
              <a:t>以上</a:t>
            </a:r>
            <a:r>
              <a:rPr lang="en-US" altLang="ja-JP" sz="2400" dirty="0">
                <a:latin typeface="+mn-ea"/>
                <a:ea typeface="+mn-ea"/>
              </a:rPr>
              <a:t>)</a:t>
            </a:r>
            <a:endParaRPr lang="ja-JP" altLang="en-US" sz="2400" dirty="0">
              <a:latin typeface="+mn-ea"/>
              <a:ea typeface="+mn-ea"/>
            </a:endParaRPr>
          </a:p>
        </p:txBody>
      </p:sp>
      <p:sp>
        <p:nvSpPr>
          <p:cNvPr id="5" name="テキスト ボックス 5">
            <a:extLst>
              <a:ext uri="{FF2B5EF4-FFF2-40B4-BE49-F238E27FC236}">
                <a16:creationId xmlns:a16="http://schemas.microsoft.com/office/drawing/2014/main" id="{79E275EC-92AA-FC4D-B267-B14468CB5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541" y="776095"/>
            <a:ext cx="1470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sz="2800" dirty="0">
                <a:latin typeface="Arial"/>
                <a:cs typeface="Arial"/>
              </a:rPr>
              <a:t>IS○-XX</a:t>
            </a:r>
            <a:endParaRPr lang="ja-JP" altLang="en-US" sz="2800" dirty="0">
              <a:latin typeface="Arial"/>
              <a:cs typeface="Arial"/>
            </a:endParaRPr>
          </a:p>
        </p:txBody>
      </p:sp>
      <p:sp>
        <p:nvSpPr>
          <p:cNvPr id="6" name="テキスト ボックス 1">
            <a:extLst>
              <a:ext uri="{FF2B5EF4-FFF2-40B4-BE49-F238E27FC236}">
                <a16:creationId xmlns:a16="http://schemas.microsoft.com/office/drawing/2014/main" id="{26A92831-4E0A-6C4B-9B41-A61CCF54A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2619" y="1421312"/>
            <a:ext cx="83867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ja-JP" altLang="en-US" sz="2400" dirty="0"/>
              <a:t>キャッチコピー</a:t>
            </a:r>
            <a:r>
              <a:rPr lang="en-US" altLang="ja-JP" sz="2400" dirty="0">
                <a:latin typeface="+mn-ea"/>
                <a:ea typeface="+mn-ea"/>
              </a:rPr>
              <a:t>(</a:t>
            </a:r>
            <a:r>
              <a:rPr lang="ja-JP" altLang="en-US" sz="2400" dirty="0"/>
              <a:t>発表を一言で伝える言葉）　</a:t>
            </a:r>
            <a:r>
              <a:rPr lang="ja-JP" altLang="en-US" dirty="0"/>
              <a:t>*スライドの下部でも</a:t>
            </a:r>
            <a:r>
              <a:rPr lang="en-US" altLang="ja-JP" dirty="0"/>
              <a:t>OK</a:t>
            </a:r>
            <a:endParaRPr lang="ja-JP" altLang="en-US" dirty="0"/>
          </a:p>
        </p:txBody>
      </p:sp>
      <p:sp>
        <p:nvSpPr>
          <p:cNvPr id="7" name="コンテンツ プレースホルダー 4">
            <a:extLst>
              <a:ext uri="{FF2B5EF4-FFF2-40B4-BE49-F238E27FC236}">
                <a16:creationId xmlns:a16="http://schemas.microsoft.com/office/drawing/2014/main" id="{1C67A0C8-67BB-F34F-B1BF-B894D8265A65}"/>
              </a:ext>
            </a:extLst>
          </p:cNvPr>
          <p:cNvSpPr txBox="1">
            <a:spLocks/>
          </p:cNvSpPr>
          <p:nvPr/>
        </p:nvSpPr>
        <p:spPr>
          <a:xfrm>
            <a:off x="192088" y="1883275"/>
            <a:ext cx="11810725" cy="4824652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ja-JP" altLang="en-US" sz="2400" dirty="0"/>
              <a:t>ショートオーラルについて</a:t>
            </a:r>
            <a:endParaRPr lang="en-US" altLang="ja-JP" sz="2400" dirty="0"/>
          </a:p>
          <a:p>
            <a:pPr lvl="1">
              <a:defRPr/>
            </a:pPr>
            <a:r>
              <a:rPr lang="ja-JP" altLang="en-US" sz="1800" dirty="0"/>
              <a:t>発表時間は</a:t>
            </a:r>
            <a:r>
              <a:rPr lang="en-US" altLang="ja-JP" sz="1800" dirty="0"/>
              <a:t>45</a:t>
            </a:r>
            <a:r>
              <a:rPr lang="ja-JP" altLang="en-US" sz="1800" dirty="0"/>
              <a:t>秒間です。</a:t>
            </a:r>
            <a:endParaRPr lang="en-US" altLang="ja-JP" sz="1800" dirty="0"/>
          </a:p>
          <a:p>
            <a:pPr lvl="1">
              <a:defRPr/>
            </a:pPr>
            <a:r>
              <a:rPr lang="ja-JP" altLang="en-US" sz="1800" dirty="0"/>
              <a:t>使用いただけるスライドは</a:t>
            </a:r>
            <a:r>
              <a:rPr lang="en-US" altLang="ja-JP" sz="1800" dirty="0"/>
              <a:t>1</a:t>
            </a:r>
            <a:r>
              <a:rPr lang="ja-JP" altLang="en-US" sz="1800" dirty="0"/>
              <a:t>枚のみです。本スライドを修正してください。</a:t>
            </a:r>
            <a:endParaRPr lang="en-US" altLang="ja-JP" sz="1800" dirty="0"/>
          </a:p>
          <a:p>
            <a:pPr lvl="1">
              <a:defRPr/>
            </a:pPr>
            <a:r>
              <a:rPr lang="ja-JP" altLang="en-US" sz="1800" dirty="0"/>
              <a:t>左上の発表</a:t>
            </a:r>
            <a:r>
              <a:rPr lang="en-US" altLang="ja-JP" sz="1800" dirty="0"/>
              <a:t>ID</a:t>
            </a:r>
            <a:r>
              <a:rPr lang="ja-JP" altLang="en-US" sz="1800" dirty="0"/>
              <a:t>を修正ください。</a:t>
            </a:r>
            <a:endParaRPr lang="en-US" altLang="ja-JP" sz="1800" dirty="0"/>
          </a:p>
          <a:p>
            <a:pPr lvl="1">
              <a:defRPr/>
            </a:pPr>
            <a:r>
              <a:rPr lang="ja-JP" altLang="en-US" sz="1800"/>
              <a:t>タイトル</a:t>
            </a:r>
            <a:r>
              <a:rPr lang="ja-JP" altLang="en-US" sz="1800" dirty="0"/>
              <a:t>領域の大きさ・文字色（黒）は変えないでください。</a:t>
            </a:r>
            <a:endParaRPr lang="en-US" altLang="ja-JP" sz="1800" dirty="0"/>
          </a:p>
          <a:p>
            <a:pPr lvl="1">
              <a:defRPr/>
            </a:pPr>
            <a:r>
              <a:rPr lang="ja-JP" altLang="en-US" sz="1800" dirty="0"/>
              <a:t>フォントサイズも原則変更しないでください。</a:t>
            </a:r>
            <a:endParaRPr lang="en-US" altLang="ja-JP" sz="1800" dirty="0"/>
          </a:p>
          <a:p>
            <a:pPr lvl="1">
              <a:defRPr/>
            </a:pPr>
            <a:r>
              <a:rPr lang="ja-JP" altLang="en-US" sz="1800" dirty="0"/>
              <a:t>その他の領域の文字の色や図形の利用は自由です。</a:t>
            </a:r>
            <a:endParaRPr lang="en-US" altLang="ja-JP" sz="1800" dirty="0"/>
          </a:p>
          <a:p>
            <a:pPr lvl="1">
              <a:defRPr/>
            </a:pPr>
            <a:r>
              <a:rPr lang="ja-JP" altLang="en-US" sz="1800" dirty="0"/>
              <a:t>アニメーション等の効果は使わないでください。</a:t>
            </a:r>
            <a:endParaRPr lang="en-US" altLang="ja-JP" sz="1800" dirty="0"/>
          </a:p>
          <a:p>
            <a:pPr lvl="1">
              <a:defRPr/>
            </a:pPr>
            <a:r>
              <a:rPr lang="ja-JP" altLang="en-US" sz="1800" dirty="0"/>
              <a:t>動画はガイドに従ってご利用いただけます。</a:t>
            </a:r>
            <a:endParaRPr lang="en-US" altLang="ja-JP" sz="1800" dirty="0"/>
          </a:p>
          <a:p>
            <a:pPr lvl="1">
              <a:defRPr/>
            </a:pPr>
            <a:r>
              <a:rPr lang="ja-JP" altLang="en-US" sz="1800" dirty="0"/>
              <a:t>タイトルの長さや著者数で入りきらない場合は、小さくしてもかまいません。</a:t>
            </a:r>
            <a:endParaRPr lang="en-US" altLang="ja-JP" sz="1800" dirty="0"/>
          </a:p>
          <a:p>
            <a:pPr lvl="1">
              <a:defRPr/>
            </a:pPr>
            <a:r>
              <a:rPr lang="ja-JP" altLang="en-US" sz="1800" dirty="0"/>
              <a:t>発表内容が伝わり易いイメージやキャッチコピーをお願いします。</a:t>
            </a:r>
            <a:endParaRPr lang="en-US" altLang="ja-JP" sz="1800" dirty="0"/>
          </a:p>
          <a:p>
            <a:pPr lvl="1">
              <a:defRPr/>
            </a:pPr>
            <a:r>
              <a:rPr lang="ja-JP" altLang="en-US" sz="1800" dirty="0"/>
              <a:t>インタラクティブセッション中は、会場にて本スライドを流し続けます。</a:t>
            </a:r>
            <a:endParaRPr lang="en-US" altLang="ja-JP" sz="1800" dirty="0"/>
          </a:p>
          <a:p>
            <a:pPr marL="457200" lvl="1" indent="0">
              <a:buNone/>
              <a:defRPr/>
            </a:pPr>
            <a:r>
              <a:rPr lang="ja-JP" altLang="ja-JP" sz="1800" dirty="0"/>
              <a:t>　</a:t>
            </a:r>
            <a:r>
              <a:rPr lang="ja-JP" altLang="en-US" sz="1800" dirty="0"/>
              <a:t>　説明がなくても伝わるような、興味を引くような内容が望ましいです。</a:t>
            </a:r>
            <a:endParaRPr lang="en-US" altLang="ja-JP" sz="1800" dirty="0"/>
          </a:p>
          <a:p>
            <a:pPr lvl="1">
              <a:defRPr/>
            </a:pPr>
            <a:r>
              <a:rPr lang="en-US" altLang="ja-JP" sz="1800" dirty="0"/>
              <a:t>PDF</a:t>
            </a:r>
            <a:r>
              <a:rPr lang="ja-JP" altLang="en-US" sz="1800" dirty="0"/>
              <a:t>形式への変換時に余白を設けないでください。</a:t>
            </a:r>
            <a:endParaRPr lang="en-US" altLang="ja-JP" sz="1800" dirty="0"/>
          </a:p>
          <a:p>
            <a:pPr marL="457200" lvl="1" indent="0">
              <a:buNone/>
              <a:defRPr/>
            </a:pPr>
            <a:endParaRPr lang="en-US" altLang="ja-JP" sz="1800" dirty="0"/>
          </a:p>
          <a:p>
            <a:pPr marL="457200" lvl="1" indent="0">
              <a:buNone/>
              <a:defRPr/>
            </a:pPr>
            <a:endParaRPr lang="en-US" altLang="ja-JP" sz="1800" dirty="0"/>
          </a:p>
        </p:txBody>
      </p:sp>
    </p:spTree>
    <p:extLst>
      <p:ext uri="{BB962C8B-B14F-4D97-AF65-F5344CB8AC3E}">
        <p14:creationId xmlns:p14="http://schemas.microsoft.com/office/powerpoint/2010/main" val="2050080845"/>
      </p:ext>
    </p:extLst>
  </p:cSld>
  <p:clrMapOvr>
    <a:masterClrMapping/>
  </p:clrMapOvr>
</p:sld>
</file>

<file path=ppt/theme/theme1.xml><?xml version="1.0" encoding="utf-8"?>
<a:theme xmlns:a="http://schemas.openxmlformats.org/drawingml/2006/main" name="ssii2015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ssii2015_template</Template>
  <TotalTime>296</TotalTime>
  <Words>186</Words>
  <Application>Microsoft Macintosh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ssii2015_template</vt:lpstr>
      <vt:lpstr>タイトルを記入（28pt以上) 氏名と所属(24pt以上)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タイトルを記入（28pt以上) 氏名と所属(24pt以上)</dc:title>
  <dc:creator>hotta</dc:creator>
  <cp:lastModifiedBy>Kensho Hara</cp:lastModifiedBy>
  <cp:revision>41</cp:revision>
  <dcterms:created xsi:type="dcterms:W3CDTF">2016-04-04T07:22:49Z</dcterms:created>
  <dcterms:modified xsi:type="dcterms:W3CDTF">2023-04-14T06:17:11Z</dcterms:modified>
</cp:coreProperties>
</file>